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8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9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0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9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0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6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9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2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A553-B619-F54E-BB51-D7F4041BE206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4ECC-16A4-804A-8F77-B48AEFA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1. John J. Audubon was known for?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69927"/>
            <a:ext cx="6400800" cy="3439510"/>
          </a:xfrm>
        </p:spPr>
        <p:txBody>
          <a:bodyPr>
            <a:normAutofit/>
          </a:bodyPr>
          <a:lstStyle/>
          <a:p>
            <a:pPr marL="514350" indent="-514350" algn="l">
              <a:buAutoNum type="alphaUcPeriod"/>
            </a:pPr>
            <a:r>
              <a:rPr lang="en-US" dirty="0" smtClean="0"/>
              <a:t>Portraits of families</a:t>
            </a:r>
          </a:p>
          <a:p>
            <a:pPr marL="514350" indent="-514350" algn="l">
              <a:buAutoNum type="alphaUcPeriod"/>
            </a:pPr>
            <a:r>
              <a:rPr lang="en-US" dirty="0" smtClean="0"/>
              <a:t>Landscapes</a:t>
            </a:r>
          </a:p>
          <a:p>
            <a:pPr marL="514350" indent="-514350" algn="l">
              <a:buAutoNum type="alphaUcPeriod"/>
            </a:pPr>
            <a:r>
              <a:rPr lang="en-US" dirty="0" smtClean="0"/>
              <a:t>Scientific illustrations recording details of plants and animals</a:t>
            </a:r>
          </a:p>
          <a:p>
            <a:pPr marL="514350" indent="-514350" algn="l">
              <a:buAutoNum type="alphaUcPeriod"/>
            </a:pPr>
            <a:r>
              <a:rPr lang="en-US" dirty="0" smtClean="0"/>
              <a:t>Abstract color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9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The false appearance of depth in an artwork is an optical 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print</a:t>
            </a:r>
          </a:p>
          <a:p>
            <a:r>
              <a:rPr lang="en-US" dirty="0" smtClean="0"/>
              <a:t>B. form</a:t>
            </a:r>
          </a:p>
          <a:p>
            <a:r>
              <a:rPr lang="en-US" dirty="0" smtClean="0"/>
              <a:t>C. engraving</a:t>
            </a:r>
          </a:p>
          <a:p>
            <a:r>
              <a:rPr lang="en-US" dirty="0" smtClean="0"/>
              <a:t>D. illusion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1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You can feel a real object’s 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visual texture</a:t>
            </a:r>
          </a:p>
          <a:p>
            <a:r>
              <a:rPr lang="en-US" dirty="0" smtClean="0"/>
              <a:t>B. color</a:t>
            </a:r>
          </a:p>
          <a:p>
            <a:r>
              <a:rPr lang="en-US" dirty="0" smtClean="0"/>
              <a:t>C. tactile texture</a:t>
            </a:r>
          </a:p>
          <a:p>
            <a:r>
              <a:rPr lang="en-US" dirty="0" smtClean="0"/>
              <a:t>D.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0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Which are examples of complementary colors?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yellow and purple</a:t>
            </a:r>
          </a:p>
          <a:p>
            <a:r>
              <a:rPr lang="en-US" dirty="0" smtClean="0"/>
              <a:t>B. red and green</a:t>
            </a:r>
          </a:p>
          <a:p>
            <a:r>
              <a:rPr lang="en-US" dirty="0" smtClean="0"/>
              <a:t>C. blue and orange</a:t>
            </a:r>
          </a:p>
          <a:p>
            <a:r>
              <a:rPr lang="en-US" dirty="0" smtClean="0"/>
              <a:t>D. 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Art artist created 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art in the style of ancient Greek and Roman art.</a:t>
            </a:r>
          </a:p>
          <a:p>
            <a:r>
              <a:rPr lang="en-US" dirty="0" smtClean="0"/>
              <a:t>B. abstract paintings designed to “fool the eye”.</a:t>
            </a:r>
          </a:p>
          <a:p>
            <a:r>
              <a:rPr lang="en-US" dirty="0" smtClean="0"/>
              <a:t>C. art that includes a setting, character, and actions form a story.</a:t>
            </a:r>
          </a:p>
          <a:p>
            <a:r>
              <a:rPr lang="en-US" dirty="0" smtClean="0"/>
              <a:t>D. art from everyday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Complementary colors are 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opposite each other on the color wheel.</a:t>
            </a:r>
          </a:p>
          <a:p>
            <a:r>
              <a:rPr lang="en-US" dirty="0" smtClean="0"/>
              <a:t>B. include one color and lighter and darker versions of that color.</a:t>
            </a:r>
          </a:p>
          <a:p>
            <a:r>
              <a:rPr lang="en-US" dirty="0" smtClean="0"/>
              <a:t>C. next to each other on the color wheel.</a:t>
            </a:r>
          </a:p>
          <a:p>
            <a:r>
              <a:rPr lang="en-US" dirty="0" smtClean="0"/>
              <a:t>D. colors of fire to give a feeling </a:t>
            </a:r>
            <a:r>
              <a:rPr lang="en-US" smtClean="0"/>
              <a:t>of warmth.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214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1. John J. Audubon was known for?</vt:lpstr>
      <vt:lpstr>2. The false appearance of depth in an artwork is an optical _______.</vt:lpstr>
      <vt:lpstr>3. You can feel a real object’s ____.</vt:lpstr>
      <vt:lpstr>4. Which are examples of complementary colors?</vt:lpstr>
      <vt:lpstr>Op Art artist created ____.</vt:lpstr>
      <vt:lpstr>6. Complementary colors are ___.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John J. Audubon was known for?</dc:title>
  <dc:creator>Stephanie Mundt</dc:creator>
  <cp:lastModifiedBy>Stephanie Mundt</cp:lastModifiedBy>
  <cp:revision>3</cp:revision>
  <dcterms:created xsi:type="dcterms:W3CDTF">2013-10-08T03:53:08Z</dcterms:created>
  <dcterms:modified xsi:type="dcterms:W3CDTF">2013-10-08T04:24:42Z</dcterms:modified>
</cp:coreProperties>
</file>